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84290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73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618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42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53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59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641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278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6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03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4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06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81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89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1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730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6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279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693525"/>
            <a:ext cx="8520600" cy="2175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Trump Assault on the Environment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605475"/>
            <a:ext cx="8520600" cy="1791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Judith Enck</a:t>
            </a:r>
          </a:p>
          <a:p>
            <a:pPr lvl="0">
              <a:spcBef>
                <a:spcPts val="0"/>
              </a:spcBef>
              <a:buNone/>
            </a:pPr>
            <a:r>
              <a:rPr lang="en" sz="4800"/>
              <a:t>Twitter @enckj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extreme ra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37" y="99637"/>
            <a:ext cx="8698325" cy="49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cartoon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120" y="0"/>
            <a:ext cx="691175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carto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357187"/>
            <a:ext cx="5715000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 descr="epa workfor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5" y="404812"/>
            <a:ext cx="7600950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325" y="354562"/>
            <a:ext cx="7883349" cy="44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 descr="cuyahoga.png"/>
          <p:cNvPicPr preferRelativeResize="0"/>
          <p:nvPr/>
        </p:nvPicPr>
        <p:blipFill rotWithShape="1">
          <a:blip r:embed="rId3">
            <a:alphaModFix/>
          </a:blip>
          <a:srcRect l="8542"/>
          <a:stretch/>
        </p:blipFill>
        <p:spPr>
          <a:xfrm>
            <a:off x="3833549" y="978312"/>
            <a:ext cx="5158874" cy="31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gw.jpg"/>
          <p:cNvPicPr preferRelativeResize="0"/>
          <p:nvPr/>
        </p:nvPicPr>
        <p:blipFill rotWithShape="1">
          <a:blip r:embed="rId4">
            <a:alphaModFix/>
          </a:blip>
          <a:srcRect l="38729"/>
          <a:stretch/>
        </p:blipFill>
        <p:spPr>
          <a:xfrm>
            <a:off x="154125" y="142875"/>
            <a:ext cx="35951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29" y="0"/>
            <a:ext cx="8091970" cy="511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2968675" y="4298500"/>
            <a:ext cx="1628400" cy="74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(518) 431-4070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7110300" y="4298500"/>
            <a:ext cx="1577400" cy="74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(202) 224-4451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450" y="1719262"/>
            <a:ext cx="209550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041550" y="1953425"/>
            <a:ext cx="3368100" cy="1364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@enckj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56" y="0"/>
            <a:ext cx="772068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obam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6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energy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0" y="428625"/>
            <a:ext cx="58674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 descr="cartoon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371475"/>
            <a:ext cx="59055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cc.jpg"/>
          <p:cNvPicPr preferRelativeResize="0"/>
          <p:nvPr/>
        </p:nvPicPr>
        <p:blipFill rotWithShape="1">
          <a:blip r:embed="rId3">
            <a:alphaModFix/>
          </a:blip>
          <a:srcRect l="1429" t="1603"/>
          <a:stretch/>
        </p:blipFill>
        <p:spPr>
          <a:xfrm>
            <a:off x="1310762" y="554575"/>
            <a:ext cx="6522475" cy="40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 descr="cabinet.jpg"/>
          <p:cNvPicPr preferRelativeResize="0"/>
          <p:nvPr/>
        </p:nvPicPr>
        <p:blipFill rotWithShape="1">
          <a:blip r:embed="rId3">
            <a:alphaModFix/>
          </a:blip>
          <a:srcRect t="1407" b="3471"/>
          <a:stretch/>
        </p:blipFill>
        <p:spPr>
          <a:xfrm>
            <a:off x="619125" y="592024"/>
            <a:ext cx="7905750" cy="39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cartoon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599" y="326612"/>
            <a:ext cx="6740799" cy="449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 descr="par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14" y="0"/>
            <a:ext cx="75639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job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0857"/>
            <a:ext cx="9144000" cy="314178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3400100" y="50279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20</Words>
  <Application>Microsoft Macintosh PowerPoint</Application>
  <PresentationFormat>On-screen Show (16:9)</PresentationFormat>
  <Paragraphs>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Dark</vt:lpstr>
      <vt:lpstr>Trump Assault on the Environment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Trump Assault on the Environment</dc:title>
  <dc:creator>Maya</dc:creator>
  <cp:lastModifiedBy>Microsoft Office User</cp:lastModifiedBy>
  <cp:revision>2</cp:revision>
  <dcterms:modified xsi:type="dcterms:W3CDTF">2017-09-26T02:08:50Z</dcterms:modified>
</cp:coreProperties>
</file>